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77" r:id="rId6"/>
    <p:sldId id="258" r:id="rId7"/>
    <p:sldId id="269" r:id="rId8"/>
    <p:sldId id="265" r:id="rId9"/>
    <p:sldId id="266" r:id="rId10"/>
    <p:sldId id="267" r:id="rId11"/>
    <p:sldId id="268" r:id="rId12"/>
    <p:sldId id="272" r:id="rId13"/>
    <p:sldId id="259" r:id="rId14"/>
    <p:sldId id="270" r:id="rId15"/>
    <p:sldId id="271" r:id="rId16"/>
    <p:sldId id="260" r:id="rId17"/>
    <p:sldId id="261" r:id="rId18"/>
    <p:sldId id="26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E7B3EA-531C-4411-A843-E7C9DCF9CC9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239996-2991-42BC-BC3B-1A4E6B0CCB9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229600" cy="1828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Kidney disease assessment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600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 err="1" smtClean="0"/>
              <a:t>Emad</a:t>
            </a:r>
            <a:r>
              <a:rPr lang="en-US" b="1" dirty="0" smtClean="0"/>
              <a:t> </a:t>
            </a:r>
            <a:r>
              <a:rPr lang="en-US" b="1" dirty="0" err="1" smtClean="0"/>
              <a:t>abokhbar</a:t>
            </a:r>
            <a:endParaRPr lang="en-US" b="1" dirty="0" smtClean="0"/>
          </a:p>
          <a:p>
            <a:pPr algn="ctr"/>
            <a:r>
              <a:rPr lang="en-US" b="1" dirty="0" smtClean="0"/>
              <a:t>Lecturer of internal medicine and nephrology</a:t>
            </a:r>
          </a:p>
          <a:p>
            <a:pPr algn="ctr"/>
            <a:r>
              <a:rPr lang="en-US" b="1" dirty="0" err="1" smtClean="0"/>
              <a:t>Sohag</a:t>
            </a:r>
            <a:r>
              <a:rPr lang="en-US" b="1" dirty="0" smtClean="0"/>
              <a:t> university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16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Proteinuria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905000"/>
            <a:ext cx="83057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2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Proteinuria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02068"/>
            <a:ext cx="8458200" cy="4515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9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Hematuria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82000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4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IMAGES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0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images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1"/>
            <a:ext cx="8305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0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305800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1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BIOPSY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400800" cy="320040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086600" cy="39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8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BIOPSY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807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6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BIOPSY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2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function tests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Serum </a:t>
            </a:r>
            <a:r>
              <a:rPr lang="en-US" dirty="0" err="1" smtClean="0"/>
              <a:t>creatinin</a:t>
            </a:r>
            <a:r>
              <a:rPr lang="en-US" dirty="0" smtClean="0"/>
              <a:t>  0.5-1.2 mg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Blood urea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Serum </a:t>
            </a:r>
            <a:r>
              <a:rPr lang="en-US" dirty="0"/>
              <a:t>C</a:t>
            </a:r>
            <a:r>
              <a:rPr lang="en-US" dirty="0" smtClean="0"/>
              <a:t>ystatine  C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GFR    (glomerular filtration rate)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Creatinin</a:t>
            </a:r>
            <a:r>
              <a:rPr lang="en-US" dirty="0" smtClean="0"/>
              <a:t> clearance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994" y="1066800"/>
            <a:ext cx="7637206" cy="9144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and clinical examination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43800" cy="388620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3505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3124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36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functions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0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GFR MEASURMENT 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0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GFR MEASURMENT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Radiocontrast</a:t>
            </a:r>
            <a:r>
              <a:rPr lang="en-US" dirty="0" smtClean="0"/>
              <a:t> and radionuclide markers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19350"/>
            <a:ext cx="7619999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41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MANIFESTATIONS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305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examination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3352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5029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output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82296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03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30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0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Proteinuria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8153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99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Proteinuria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6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Proteinuria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0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7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73</Words>
  <Application>Microsoft Office PowerPoint</Application>
  <PresentationFormat>On-screen Show (4:3)</PresentationFormat>
  <Paragraphs>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Kidney disease assessment</vt:lpstr>
      <vt:lpstr>History and clinical examination</vt:lpstr>
      <vt:lpstr>RENAL MANIFESTATIONS</vt:lpstr>
      <vt:lpstr>Urine examination</vt:lpstr>
      <vt:lpstr>Urine output</vt:lpstr>
      <vt:lpstr>URINE </vt:lpstr>
      <vt:lpstr>Proteinuria </vt:lpstr>
      <vt:lpstr>Proteinuria </vt:lpstr>
      <vt:lpstr>Proteinuria </vt:lpstr>
      <vt:lpstr>Proteinuria </vt:lpstr>
      <vt:lpstr>Proteinuria </vt:lpstr>
      <vt:lpstr>Hematuria </vt:lpstr>
      <vt:lpstr>RENAL IMAGES</vt:lpstr>
      <vt:lpstr>Renal images</vt:lpstr>
      <vt:lpstr>Renal images</vt:lpstr>
      <vt:lpstr>RENAL BIOPSY</vt:lpstr>
      <vt:lpstr>RENAL BIOPSY</vt:lpstr>
      <vt:lpstr>RENAL BIOPSY</vt:lpstr>
      <vt:lpstr>Renal function tests</vt:lpstr>
      <vt:lpstr>Renal functions</vt:lpstr>
      <vt:lpstr>GFR MEASURMENT  </vt:lpstr>
      <vt:lpstr>GFR MEASURMENT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disease assessment</dc:title>
  <dc:creator>Dr.EmadAboKhabar</dc:creator>
  <cp:lastModifiedBy>Dr.EmadAboKhabar</cp:lastModifiedBy>
  <cp:revision>28</cp:revision>
  <dcterms:created xsi:type="dcterms:W3CDTF">2016-04-14T18:15:27Z</dcterms:created>
  <dcterms:modified xsi:type="dcterms:W3CDTF">2016-04-22T12:52:50Z</dcterms:modified>
</cp:coreProperties>
</file>